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77c04a6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483e2eb8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481e48e5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4837fd7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486e4937f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486cd2394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25f842f6.png"/>
<Relationship Id="rId3" Type="http://schemas.openxmlformats.org/officeDocument/2006/relationships/image" Target="../media/file9484c08144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3d57064.png"/>
<Relationship Id="rId3" Type="http://schemas.openxmlformats.org/officeDocument/2006/relationships/image" Target="../media/file94854d96c6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6964294.png"/>
<Relationship Id="rId3" Type="http://schemas.openxmlformats.org/officeDocument/2006/relationships/image" Target="../media/file948e217c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594d6bdc.png"/>
<Relationship Id="rId3" Type="http://schemas.openxmlformats.org/officeDocument/2006/relationships/image" Target="../media/file94852785e5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208df2c.png"/>
<Relationship Id="rId3" Type="http://schemas.openxmlformats.org/officeDocument/2006/relationships/image" Target="../media/file9486cd82f7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57ab922.png"/>
<Relationship Id="rId3" Type="http://schemas.openxmlformats.org/officeDocument/2006/relationships/image" Target="../media/file9486487766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19be668c.png"/>
<Relationship Id="rId3" Type="http://schemas.openxmlformats.org/officeDocument/2006/relationships/image" Target="../media/file9482ad940e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48737b5ea0.png"/>
<Relationship Id="rId3" Type="http://schemas.openxmlformats.org/officeDocument/2006/relationships/image" Target="../media/file9484001f0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57d75e3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2dad603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497f162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54eb36b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39f6749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6b207c6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4860362e0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5,426,971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5,426,971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2021-08-13T16:21:12Z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