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38f744c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8b45ba5385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b41ccbe4e.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b42ff9470c.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b461d61497.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b41a487251.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45ca4403.png"/>
<Relationship Id="rId3" Type="http://schemas.openxmlformats.org/officeDocument/2006/relationships/image" Target="../media/file38b45f3540c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20195424.png"/>
<Relationship Id="rId3" Type="http://schemas.openxmlformats.org/officeDocument/2006/relationships/image" Target="../media/file38b4a9d6f4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5df4b6.png"/>
<Relationship Id="rId3" Type="http://schemas.openxmlformats.org/officeDocument/2006/relationships/image" Target="../media/file38b47c1ca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6d9a4ad3.png"/>
<Relationship Id="rId3" Type="http://schemas.openxmlformats.org/officeDocument/2006/relationships/image" Target="../media/file38b46fd4778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2d646b54.png"/>
<Relationship Id="rId3" Type="http://schemas.openxmlformats.org/officeDocument/2006/relationships/image" Target="../media/file38b428a0367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3c5b401c.png"/>
<Relationship Id="rId3" Type="http://schemas.openxmlformats.org/officeDocument/2006/relationships/image" Target="../media/file38b429fb44a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2514d90.png"/>
<Relationship Id="rId3" Type="http://schemas.openxmlformats.org/officeDocument/2006/relationships/image" Target="../media/file38b4602e6d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b452966885.png"/>
<Relationship Id="rId3" Type="http://schemas.openxmlformats.org/officeDocument/2006/relationships/image" Target="../media/file38b450933af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2353ce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69d94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1d88c3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3ef85ca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46f8382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7c75168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b44aeb3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302,006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34,808.0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20,228,010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35,770.0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3,289,099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35,684.1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24,127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21,379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33,307.4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53,889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33,445.9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39,230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32,285.9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43,784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38,928.1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49,322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33,904.3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55,884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36,731.5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38,518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34,786.5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302,006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34,808.0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3,289,099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35,684.1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20,228,010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35,770.0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11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58.7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24,127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11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11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2022-11-11T10:36:06Z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