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47a44b5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3043073ff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305885174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3069dd25a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307e6b397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302062615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3fa13372.png"/>
<Relationship Id="rId3" Type="http://schemas.openxmlformats.org/officeDocument/2006/relationships/image" Target="../media/file1130b785e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9376cff.png"/>
<Relationship Id="rId3" Type="http://schemas.openxmlformats.org/officeDocument/2006/relationships/image" Target="../media/file1130584f47b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9965fcb.png"/>
<Relationship Id="rId3" Type="http://schemas.openxmlformats.org/officeDocument/2006/relationships/image" Target="../media/file113015d953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42682fe2.png"/>
<Relationship Id="rId3" Type="http://schemas.openxmlformats.org/officeDocument/2006/relationships/image" Target="../media/file11307d84544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5c8a7a06.png"/>
<Relationship Id="rId3" Type="http://schemas.openxmlformats.org/officeDocument/2006/relationships/image" Target="../media/file113076242b3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493d561c.png"/>
<Relationship Id="rId3" Type="http://schemas.openxmlformats.org/officeDocument/2006/relationships/image" Target="../media/file1130231f286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1ef06c6c.png"/>
<Relationship Id="rId3" Type="http://schemas.openxmlformats.org/officeDocument/2006/relationships/image" Target="../media/file11309a6444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301c462f0.png"/>
<Relationship Id="rId3" Type="http://schemas.openxmlformats.org/officeDocument/2006/relationships/image" Target="../media/file1130664749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24a07ef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39531ac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325e345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697128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786f376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4032443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304670225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16,059,214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16,059,214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2022-02-28T18:37:07Z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