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8082e2a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28079a255d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807e1c567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803e7c3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805e84584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80f8457c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803b4e1549.png"/>
<Relationship Id="rId3" Type="http://schemas.openxmlformats.org/officeDocument/2006/relationships/image" Target="../media/file228056c01fc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805510711f.png"/>
<Relationship Id="rId3" Type="http://schemas.openxmlformats.org/officeDocument/2006/relationships/image" Target="../media/file2280416c794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80eaf11c1.png"/>
<Relationship Id="rId3" Type="http://schemas.openxmlformats.org/officeDocument/2006/relationships/image" Target="../media/file2280209d17e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8038226e0f.png"/>
<Relationship Id="rId3" Type="http://schemas.openxmlformats.org/officeDocument/2006/relationships/image" Target="../media/file22802d92352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805cbd1f52.png"/>
<Relationship Id="rId3" Type="http://schemas.openxmlformats.org/officeDocument/2006/relationships/image" Target="../media/file22802eee6bb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802a7277a1.png"/>
<Relationship Id="rId3" Type="http://schemas.openxmlformats.org/officeDocument/2006/relationships/image" Target="../media/file228037c3274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807ed74d0d.png"/>
<Relationship Id="rId3" Type="http://schemas.openxmlformats.org/officeDocument/2006/relationships/image" Target="../media/file228066555e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8070ae11f4.png"/>
<Relationship Id="rId3" Type="http://schemas.openxmlformats.org/officeDocument/2006/relationships/image" Target="../media/file22803d04272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801985cd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80560f456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806e1d8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803c2f555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80780877f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80106067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80291c1b8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3,469,231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3,469,231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2021-02-09T10:18:21Z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