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5da74e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a384cf333d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3847b1497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381f4012e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382c56748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383e5e29a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664e40c1.png"/>
<Relationship Id="rId3" Type="http://schemas.openxmlformats.org/officeDocument/2006/relationships/image" Target="../media/filea382e8527e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74db369.png"/>
<Relationship Id="rId3" Type="http://schemas.openxmlformats.org/officeDocument/2006/relationships/image" Target="../media/filea38167664e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2ed83ce8.png"/>
<Relationship Id="rId3" Type="http://schemas.openxmlformats.org/officeDocument/2006/relationships/image" Target="../media/filea381a016d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630d5b1.png"/>
<Relationship Id="rId3" Type="http://schemas.openxmlformats.org/officeDocument/2006/relationships/image" Target="../media/filea384075eb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33e65048.png"/>
<Relationship Id="rId3" Type="http://schemas.openxmlformats.org/officeDocument/2006/relationships/image" Target="../media/filea381847216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5b0d7187.png"/>
<Relationship Id="rId3" Type="http://schemas.openxmlformats.org/officeDocument/2006/relationships/image" Target="../media/filea381b9415f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5d455f8b.png"/>
<Relationship Id="rId3" Type="http://schemas.openxmlformats.org/officeDocument/2006/relationships/image" Target="../media/filea381d8e12f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3872e945aa.png"/>
<Relationship Id="rId3" Type="http://schemas.openxmlformats.org/officeDocument/2006/relationships/image" Target="../media/filea381974519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5d4e5c1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40da45e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203a296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12c047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58ed308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5b07dd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384255267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15,616,753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2,417,872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2,417,872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15,616,753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2022-02-13T18:54:32Z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