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204ff1818.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320156a22b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2046f16ef.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20219c6c4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2061117ef9.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2055d3206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20709240ad.png"/>
<Relationship Id="rId3" Type="http://schemas.openxmlformats.org/officeDocument/2006/relationships/image" Target="../media/file2320604f628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204f44369.png"/>
<Relationship Id="rId3" Type="http://schemas.openxmlformats.org/officeDocument/2006/relationships/image" Target="../media/file2320721424d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2068d7bd7.png"/>
<Relationship Id="rId3" Type="http://schemas.openxmlformats.org/officeDocument/2006/relationships/image" Target="../media/file2320a0710f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203b8d7432.png"/>
<Relationship Id="rId3" Type="http://schemas.openxmlformats.org/officeDocument/2006/relationships/image" Target="../media/file23204f3972f.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205d3d4b9e.png"/>
<Relationship Id="rId3" Type="http://schemas.openxmlformats.org/officeDocument/2006/relationships/image" Target="../media/file232012a5dd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206e1a2ab9.png"/>
<Relationship Id="rId3" Type="http://schemas.openxmlformats.org/officeDocument/2006/relationships/image" Target="../media/file232011a12f9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2031a94ccf.png"/>
<Relationship Id="rId3" Type="http://schemas.openxmlformats.org/officeDocument/2006/relationships/image" Target="../media/file2320d9e2b6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208814f66.png"/>
<Relationship Id="rId3" Type="http://schemas.openxmlformats.org/officeDocument/2006/relationships/image" Target="../media/file23203e3622ee.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2053f956f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2042c2197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202fac7e1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20279d2b7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20264b170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20459578c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201354691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17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42,973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4,010,977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554,926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6,044.9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17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17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7,229.0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4,682.8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4,930.8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42,973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554,926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6,044.9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4,010,977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17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2021-06-17T16:59:21Z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