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6f0b2a5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fc613f327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fc46084f0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fc4970b5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fc2e9ebd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fc4403ac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51f26df7.png"/>
<Relationship Id="rId3" Type="http://schemas.openxmlformats.org/officeDocument/2006/relationships/image" Target="../media/file2bfc24a6bb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32414c08.png"/>
<Relationship Id="rId3" Type="http://schemas.openxmlformats.org/officeDocument/2006/relationships/image" Target="../media/file2bfc793f4f4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21465c9b.png"/>
<Relationship Id="rId3" Type="http://schemas.openxmlformats.org/officeDocument/2006/relationships/image" Target="../media/file2bfc68af608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7c646ee2.png"/>
<Relationship Id="rId3" Type="http://schemas.openxmlformats.org/officeDocument/2006/relationships/image" Target="../media/file2bfc15b114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1b7a51c2.png"/>
<Relationship Id="rId3" Type="http://schemas.openxmlformats.org/officeDocument/2006/relationships/image" Target="../media/file2bfcf355b0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31c99ac.png"/>
<Relationship Id="rId3" Type="http://schemas.openxmlformats.org/officeDocument/2006/relationships/image" Target="../media/file2bfc1a57474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28c25f35.png"/>
<Relationship Id="rId3" Type="http://schemas.openxmlformats.org/officeDocument/2006/relationships/image" Target="../media/file2bfc7232533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5f0e5837.png"/>
<Relationship Id="rId3" Type="http://schemas.openxmlformats.org/officeDocument/2006/relationships/image" Target="../media/file2bfc74a5605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223737b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23ac366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3d999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5bb368c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935719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f826a8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4400289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5,278,675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5,278,675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2021-08-07T19:41:36Z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