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3dd453b94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3dd4a76d08e.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3dd3e7640d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3dd4599fcae.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3dd9c27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3ddbd208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3dda4575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3dd560dd567.png"/><Relationship Id="rId3" Type="http://schemas.openxmlformats.org/officeDocument/2006/relationships/image" Target="../media/file3dd2635895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3dd4cafd65.png"/><Relationship Id="rId3" Type="http://schemas.openxmlformats.org/officeDocument/2006/relationships/image" Target="../media/file3dd2ac1f45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3dd2390d356.png"/><Relationship Id="rId3" Type="http://schemas.openxmlformats.org/officeDocument/2006/relationships/image" Target="../media/file3dd7922c5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3dd59ca10e2.png"/><Relationship Id="rId3" Type="http://schemas.openxmlformats.org/officeDocument/2006/relationships/image" Target="../media/file3dd611a937b.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3dd17c8a20b.png"/><Relationship Id="rId3" Type="http://schemas.openxmlformats.org/officeDocument/2006/relationships/image" Target="../media/file3dd75068c5f.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3dde9ecff.png"/><Relationship Id="rId3" Type="http://schemas.openxmlformats.org/officeDocument/2006/relationships/image" Target="../media/file3dd7dc659d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3dd6932a732.png"/><Relationship Id="rId3" Type="http://schemas.openxmlformats.org/officeDocument/2006/relationships/image" Target="../media/file3dd7c7ef99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file3dd74332018.png"/><Relationship Id="rId3" Type="http://schemas.openxmlformats.org/officeDocument/2006/relationships/image" Target="../media/file3dd488043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3dd6b248e7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3dd2d055d9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3dd3b42f84a.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3dd29bae0ab.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3dd2bf40ff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3dd244372b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3dd48205efa.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October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598,142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56,294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October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92,422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October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568.0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56,294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598,142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October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92,422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October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84 triages made. This is an decrease of 9 triages compared to the previous day (93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15 October there were 739 triages to NHS Pathways for COVID-19, this is an average of 106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October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82</cp:revision>
  <dcterms:created xsi:type="dcterms:W3CDTF">2020-07-05T12:47:38Z</dcterms:created>
  <dcterms:modified xsi:type="dcterms:W3CDTF">2020-10-17T19:58:53Z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