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561918a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f7c9a166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f7c434d0cf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f7c778dcb5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f7c7e20fa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2701f46f.png"/><Relationship Id="rId3" Type="http://schemas.openxmlformats.org/officeDocument/2006/relationships/image" Target="../media/filef7c7156b76a.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7423ca47.png"/><Relationship Id="rId3" Type="http://schemas.openxmlformats.org/officeDocument/2006/relationships/image" Target="../media/filef7c59b536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8265d71.png"/><Relationship Id="rId3" Type="http://schemas.openxmlformats.org/officeDocument/2006/relationships/image" Target="../media/filef7cec0a9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ad200f4.png"/><Relationship Id="rId3" Type="http://schemas.openxmlformats.org/officeDocument/2006/relationships/image" Target="../media/filef7c613c98b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514e89e7.png"/><Relationship Id="rId3" Type="http://schemas.openxmlformats.org/officeDocument/2006/relationships/image" Target="../media/filef7c7b3fc6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17fa0e73.png"/><Relationship Id="rId3" Type="http://schemas.openxmlformats.org/officeDocument/2006/relationships/image" Target="../media/filef7c21caac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f70b2c.png"/><Relationship Id="rId3" Type="http://schemas.openxmlformats.org/officeDocument/2006/relationships/image" Target="../media/filef7c5afe76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7801fb49.png"/><Relationship Id="rId3" Type="http://schemas.openxmlformats.org/officeDocument/2006/relationships/image" Target="../media/filef7c4a18b32c.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2d426c5d.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63d864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3c722fd.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76ca1a2f.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4e7d409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1b601c.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2c42ced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56 triages made. This is an decrease of 4 triages compared to the previous day (60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August there were 427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2020-08-11T10:10:20Z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