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5dee1be5b9d18794e05c8afc3fdfceb4a84cafd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5ab5e2aa92ae393e3dade1821b3c3dbbe94df8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00a4581a482a2545aba9819576b159e0d57c643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b5b0b44fac877138d070f533edabf01c547dbc4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76f18d2543e5e34e34b2189dba7fb054a8c2ef4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e211bf71b4729f91fcd2ec4f96639a23b7e4a9c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4880250574ef372c904283b6e46380ad2cefc4ba.png"/>
<Relationship Id="rId3" Type="http://schemas.openxmlformats.org/officeDocument/2006/relationships/image" Target="../media/5cd0af2907b3bc514124469e98bd47c543d5293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d40cbaec92eac8b2dd73fe78b28a4f22c303b0b5.png"/>
<Relationship Id="rId3" Type="http://schemas.openxmlformats.org/officeDocument/2006/relationships/image" Target="../media/9e9214f4a041c708ef855ee40b97f280d318b38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751f13fd916533bb8d195ec6a3248576e6650b94.png"/>
<Relationship Id="rId3" Type="http://schemas.openxmlformats.org/officeDocument/2006/relationships/image" Target="../media/ea95ed79b2fee6126f2900fdbabeab421bddb65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2595fd85e737510ff4165d3473263333e38f3033.png"/>
<Relationship Id="rId3" Type="http://schemas.openxmlformats.org/officeDocument/2006/relationships/image" Target="../media/b5a04e4ba3034a8029a2c712fee459660a23f87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477f7e790caddc32738778638454b7c05b322a57.png"/>
<Relationship Id="rId3" Type="http://schemas.openxmlformats.org/officeDocument/2006/relationships/image" Target="../media/d0c8b14f3b2fd860bcf24aa55c1bac1ab97ed0a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c12cb9a2fbfdf06baae06f4fa612c2b7b82502e1.png"/>
<Relationship Id="rId3" Type="http://schemas.openxmlformats.org/officeDocument/2006/relationships/image" Target="../media/e1fe2fe61d47f43a0a88d1735ea9d25e44797bc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cb9f6b7297a68e5bdf5dcca8ad22ca1552044fd7.png"/>
<Relationship Id="rId3" Type="http://schemas.openxmlformats.org/officeDocument/2006/relationships/image" Target="../media/3a3c552b0d52ff3c6542467f1f0c9b4f620b620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9284d2cec7c9eec5f6591a77d38ec564461d30cf.png"/>
<Relationship Id="rId3" Type="http://schemas.openxmlformats.org/officeDocument/2006/relationships/image" Target="../media/d7ddfdab550f54487acdf06f50253c4342365ff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ac96cd9629f19c553585bdb3c2ad49cc8aa3c4c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aab6e7c43e868c6a1bf7be4f70f3a7a254f829f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21ad5b8dea60587e8b54818aedd7ef3289ee909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e07af238caec0d59a30efc7d47eb574210d54a3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8bae60d248bb71ad387951bfa2ecd0f97d7ffb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925039d1704fcd7070f59f978a736ee29007e70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6a81424868484408ce2ccca2f238526f5728cbf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4"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5"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7"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8"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312,093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35,970.5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20,784,719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36,754.5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3,388,215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36,759.4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12,660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2,176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22,115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34,454.0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56,034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34,777.2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40,616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33,426.6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44,853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39,878.5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50,947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35,021.4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57,611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37,866.6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39,917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36,049.9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312,093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35,970.5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3,388,215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36,759.4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20,784,719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36,754.5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23 April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146th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113th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12,660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2,176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23 April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23 April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2023-04-23T20:00:52Z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