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1786114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62d6ce77.png"/>
<Relationship Id="rId3" Type="http://schemas.openxmlformats.org/officeDocument/2006/relationships/image" Target="../media/file33248d195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4b799a7a.png"/>
<Relationship Id="rId3" Type="http://schemas.openxmlformats.org/officeDocument/2006/relationships/image" Target="../media/file3321c8ce64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66639638.png"/>
<Relationship Id="rId3" Type="http://schemas.openxmlformats.org/officeDocument/2006/relationships/image" Target="../media/file332141b6b0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1410eb24.png"/>
<Relationship Id="rId3" Type="http://schemas.openxmlformats.org/officeDocument/2006/relationships/image" Target="../media/file33262bd92c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bef37cf.png"/>
<Relationship Id="rId3" Type="http://schemas.openxmlformats.org/officeDocument/2006/relationships/image" Target="../media/file332638fd2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7745049.png"/>
<Relationship Id="rId3" Type="http://schemas.openxmlformats.org/officeDocument/2006/relationships/image" Target="../media/file3326542ec7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cb122a7.png"/>
<Relationship Id="rId3" Type="http://schemas.openxmlformats.org/officeDocument/2006/relationships/image" Target="../media/file332415a087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27de0d789.png"/>
<Relationship Id="rId3" Type="http://schemas.openxmlformats.org/officeDocument/2006/relationships/image" Target="../media/file3323466a3e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4479e59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1ed20b3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6fdccdc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94979e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36e12ad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78c3e70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2576446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2021-02-16T16:09:42Z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