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ebc24413f1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ebc205a253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ebc35e7157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ebc236ae2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ebc357017d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ebc4fc375d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ebcf5278c0.png"/>
<Relationship Id="rId3" Type="http://schemas.openxmlformats.org/officeDocument/2006/relationships/image" Target="../media/file3ebc51b45fa4.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ebc60691d84.png"/>
<Relationship Id="rId3" Type="http://schemas.openxmlformats.org/officeDocument/2006/relationships/image" Target="../media/file3ebc16e553a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ebc645c4a5a.png"/>
<Relationship Id="rId3" Type="http://schemas.openxmlformats.org/officeDocument/2006/relationships/image" Target="../media/file3ebc2f882fd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ebc651f4d5d.png"/>
<Relationship Id="rId3" Type="http://schemas.openxmlformats.org/officeDocument/2006/relationships/image" Target="../media/file3ebc3d28595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ebc628258bb.png"/>
<Relationship Id="rId3" Type="http://schemas.openxmlformats.org/officeDocument/2006/relationships/image" Target="../media/file3ebc24067db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ebc322f74df.png"/>
<Relationship Id="rId3" Type="http://schemas.openxmlformats.org/officeDocument/2006/relationships/image" Target="../media/file3ebc5cf3610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ebc55bc6c95.png"/>
<Relationship Id="rId3" Type="http://schemas.openxmlformats.org/officeDocument/2006/relationships/image" Target="../media/file3ebc1092e2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ebc71591a51.png"/>
<Relationship Id="rId3" Type="http://schemas.openxmlformats.org/officeDocument/2006/relationships/image" Target="../media/file3ebc530414e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ebc200812e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ebcfba576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ebc582ac0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ebc4268444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ebc5b487ac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ebc5130792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ebc13ce461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04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3,865,013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6,866.6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540,750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04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04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4,519.4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4,531.8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540,750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3,865,013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6,866.6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04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2021-05-04T19:27:55Z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