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005fa0695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9005fc9505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004e9b742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00c8b3e8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0078ea436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002c33198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0050247fdf.png"/>
<Relationship Id="rId3" Type="http://schemas.openxmlformats.org/officeDocument/2006/relationships/image" Target="../media/file390063435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001815083.png"/>
<Relationship Id="rId3" Type="http://schemas.openxmlformats.org/officeDocument/2006/relationships/image" Target="../media/file39006a9c102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0070154f4e.png"/>
<Relationship Id="rId3" Type="http://schemas.openxmlformats.org/officeDocument/2006/relationships/image" Target="../media/file390060a6724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0060881723.png"/>
<Relationship Id="rId3" Type="http://schemas.openxmlformats.org/officeDocument/2006/relationships/image" Target="../media/file39006fb56fd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006eaf692b.png"/>
<Relationship Id="rId3" Type="http://schemas.openxmlformats.org/officeDocument/2006/relationships/image" Target="../media/file39001cfe3be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002adda9b.png"/>
<Relationship Id="rId3" Type="http://schemas.openxmlformats.org/officeDocument/2006/relationships/image" Target="../media/file3900573f261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0075c06ee1.png"/>
<Relationship Id="rId3" Type="http://schemas.openxmlformats.org/officeDocument/2006/relationships/image" Target="../media/file390038ba43f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007963197c.png"/>
<Relationship Id="rId3" Type="http://schemas.openxmlformats.org/officeDocument/2006/relationships/image" Target="../media/file390077691e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0039ec2cb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0069dc3d5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00243478f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0013e4376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003f1d5d2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007546532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001d70256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6,725,105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926,023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926,023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6,725,105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2021-10-03T20:00:16Z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