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01d0bea40ee6e1f912bb8c983fcc2ee719d63b4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d76ab8787c8ede9b22f8c79d0a861aaf2bed4ff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ecd209bf83d26c19d7282ba04ca7e59f2f30140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54020896bd8d5af8732770bf52c9c98bad840ef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45b93b9a66e550a5fe76333e85b9c499b21709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14a7b02dcfe7aeb5b752b989abb8f750204df1d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e14c1580f17ab35fff925c2084da3459cea03263.png"/>
<Relationship Id="rId3" Type="http://schemas.openxmlformats.org/officeDocument/2006/relationships/image" Target="../media/9669f67069a22a4a5eaa4808041b639d5cb004f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ba4b074a8a6ac58d4195f6615b057b579dad5ac2.png"/>
<Relationship Id="rId3" Type="http://schemas.openxmlformats.org/officeDocument/2006/relationships/image" Target="../media/f18014c5af486cde06b993b6725257c2a387c48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40a533f4ed40c70572d945dbe88eb66c29b6b9ce.png"/>
<Relationship Id="rId3" Type="http://schemas.openxmlformats.org/officeDocument/2006/relationships/image" Target="../media/b510731b47d7ab08ac1ec5bb8bb8325b81501c5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68da2dbbf664b041df0f8c457e33b139ebba8e80.png"/>
<Relationship Id="rId3" Type="http://schemas.openxmlformats.org/officeDocument/2006/relationships/image" Target="../media/4c7ae4d5cd325c34cf55cc7d0281cb52df437b4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650c26c2887eaf39e27415cfeaceb32c79a91a57.png"/>
<Relationship Id="rId3" Type="http://schemas.openxmlformats.org/officeDocument/2006/relationships/image" Target="../media/2e87750995f57837dae3f7fe96941420b117e49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98dfe973491f9dbc452d31d25119d1cc89713633.png"/>
<Relationship Id="rId3" Type="http://schemas.openxmlformats.org/officeDocument/2006/relationships/image" Target="../media/c70bd1387e26d3ad009de10c457f54501b4ad22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dd9f2ef608e5df7b755b407942452de93b9e4e1.png"/>
<Relationship Id="rId3" Type="http://schemas.openxmlformats.org/officeDocument/2006/relationships/image" Target="../media/8e4e8834bb541a83a45f050003ce8087d340f22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90a04b02716766a7479cdfa9b538e90f67d92de6.png"/>
<Relationship Id="rId3" Type="http://schemas.openxmlformats.org/officeDocument/2006/relationships/image" Target="../media/01d07ddc9906bd22283308a3edee212c7330af9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34d60ff617f409384ea4de9a801c00c8549e5ed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7690cda079932471f891cb69889cdb09ad1707a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6046b981f067bf77a22da92c9e3adc7ee6e3dc5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7cd840d94f8b7426f3fe49bff38596ac3e344f4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985458d0f1415e742f4192e5a33a0d1764f6c8a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5d9ace7d39f2732a809931b2b715272ebe3edb7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4aafadf1d6aee458e2732482492a0af6ece327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4"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5"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7"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8"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29 March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March</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311,082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35,854.0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20,714,868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36,631.0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3,376,453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36,631.8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29 March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March</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March</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582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29,402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29 March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March</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22,035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34,329.4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55,832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34,651.8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40,487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33,320.4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44,746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39,783.4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50,753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34,888.0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57,438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37,752.9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39,791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35,936.1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311,082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35,854.0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3,376,453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36,631.8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20,714,868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36,631.0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29 March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March</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March</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70.1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133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75.7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119th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65.1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80th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70.4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582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29,402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60.2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March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March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March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March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March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March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March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29 March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29 March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2023-03-29T13:18:17Z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