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56c6a3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929afdead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929244344fa.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9293c658baf.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9292eb5ad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1979ecca.png"/><Relationship Id="rId3" Type="http://schemas.openxmlformats.org/officeDocument/2006/relationships/image" Target="../media/file292913a8ced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2fa38f56.png"/><Relationship Id="rId3" Type="http://schemas.openxmlformats.org/officeDocument/2006/relationships/image" Target="../media/file29291b176f8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1f9b9944.png"/><Relationship Id="rId3" Type="http://schemas.openxmlformats.org/officeDocument/2006/relationships/image" Target="../media/file2929206b4f9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65350ade.png"/><Relationship Id="rId3" Type="http://schemas.openxmlformats.org/officeDocument/2006/relationships/image" Target="../media/file29297d5ca8ba.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4e498ba2.png"/><Relationship Id="rId3" Type="http://schemas.openxmlformats.org/officeDocument/2006/relationships/image" Target="../media/file29293e6e60d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40975ff8.png"/><Relationship Id="rId3" Type="http://schemas.openxmlformats.org/officeDocument/2006/relationships/image" Target="../media/file2929121db3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5c0e8f49.png"/><Relationship Id="rId3" Type="http://schemas.openxmlformats.org/officeDocument/2006/relationships/image" Target="../media/file29293fe130d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929594d525d.png"/><Relationship Id="rId3" Type="http://schemas.openxmlformats.org/officeDocument/2006/relationships/image" Target="../media/file2929635a857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312743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8ada7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40cbae8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7c2e3bb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3f50df8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5681aea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9295befb6be.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74 triages made. This is an increase of 0 triages compared to the previous day (74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27 July there were 502 triages to NHS Pathways for COVID-19, this is an average of 72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summary packs will be published weekly. Links are provided to the public data sources available,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2020-07-28T20:02:24Z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