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202c2b46a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12023e03374.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12015fb574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12062e45ea.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1202354baa.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1207df0342.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203a7938ab.png"/>
<Relationship Id="rId3" Type="http://schemas.openxmlformats.org/officeDocument/2006/relationships/image" Target="../media/file21207ff2664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201c653328.png"/>
<Relationship Id="rId3" Type="http://schemas.openxmlformats.org/officeDocument/2006/relationships/image" Target="../media/file212044004b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206f1777c.png"/>
<Relationship Id="rId3" Type="http://schemas.openxmlformats.org/officeDocument/2006/relationships/image" Target="../media/file21204dc826a8.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20783d2f7e.png"/>
<Relationship Id="rId3" Type="http://schemas.openxmlformats.org/officeDocument/2006/relationships/image" Target="../media/file21204086539d.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20634c77fc.png"/>
<Relationship Id="rId3" Type="http://schemas.openxmlformats.org/officeDocument/2006/relationships/image" Target="../media/file21204b352405.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204b341685.png"/>
<Relationship Id="rId3" Type="http://schemas.openxmlformats.org/officeDocument/2006/relationships/image" Target="../media/file21203066640b.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205455e80.png"/>
<Relationship Id="rId3" Type="http://schemas.openxmlformats.org/officeDocument/2006/relationships/image" Target="../media/file212022c62b9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12065ef4222.png"/>
<Relationship Id="rId3" Type="http://schemas.openxmlformats.org/officeDocument/2006/relationships/image" Target="../media/file212014ef412f.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2018297d6f.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2015bf35b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2062911c48.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206de3af7.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207b627e0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20778f79f8.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120d3443a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07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07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42,478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4,916.5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3,944,955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7,008.6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548,703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5,977.1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07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22,827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07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4,569.1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5,204.7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4,108.8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7,161.3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4,027.4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4,882.0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42,478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4,916.5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548,703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5,977.1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3,944,955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7,008.6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07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07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02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22,827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June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07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07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2021-06-07T19:37:41Z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