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d88a813f9.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cd82e8a30a7.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cd844f25e84.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cd86b471435.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cd876a45a2a.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cd855143336.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d81e9d1312.png"/>
<Relationship Id="rId3" Type="http://schemas.openxmlformats.org/officeDocument/2006/relationships/image" Target="../media/file1cd87f9f7249.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d8584810.png"/>
<Relationship Id="rId3" Type="http://schemas.openxmlformats.org/officeDocument/2006/relationships/image" Target="../media/file1cd824292c67.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d855b3cdd.png"/>
<Relationship Id="rId3" Type="http://schemas.openxmlformats.org/officeDocument/2006/relationships/image" Target="../media/file1cd862dfc8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d838e46e94.png"/>
<Relationship Id="rId3" Type="http://schemas.openxmlformats.org/officeDocument/2006/relationships/image" Target="../media/file1cd866981796.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d83664e02.png"/>
<Relationship Id="rId3" Type="http://schemas.openxmlformats.org/officeDocument/2006/relationships/image" Target="../media/file1cd86214cc0.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d84ea33c8d.png"/>
<Relationship Id="rId3" Type="http://schemas.openxmlformats.org/officeDocument/2006/relationships/image" Target="../media/file1cd867741d59.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d83013483d.png"/>
<Relationship Id="rId3" Type="http://schemas.openxmlformats.org/officeDocument/2006/relationships/image" Target="../media/file1cd83542f35.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d823b42e46.png"/>
<Relationship Id="rId3" Type="http://schemas.openxmlformats.org/officeDocument/2006/relationships/image" Target="../media/file1cd82894598.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d84c252a7d.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d85e721ddd.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d81365657e.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d847bc51e1.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d820f2691.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d8600c4f02.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d8683f338b.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10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10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42,066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4,868.9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3,876,424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6,886.9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541,958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5,903.6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10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05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12,050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10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4,534.9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5,169.9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4,077.5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7,106.2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3,974.5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4,539.7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4,830.4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42,066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4,868.9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541,958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5,903.6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3,876,424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6,886.9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10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05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12,050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May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2021-05-10T20:38:17Z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