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bc27607a5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abc19727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abc34a91fe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abc13d3239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abc44b02cc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abcec64e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bc12ef7c0c.png"/>
<Relationship Id="rId3" Type="http://schemas.openxmlformats.org/officeDocument/2006/relationships/image" Target="../media/file3abc7737105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bc687665ea.png"/>
<Relationship Id="rId3" Type="http://schemas.openxmlformats.org/officeDocument/2006/relationships/image" Target="../media/file3abc56b24fc.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bc164c54e2.png"/>
<Relationship Id="rId3" Type="http://schemas.openxmlformats.org/officeDocument/2006/relationships/image" Target="../media/file3abc707d47a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bc6104734e.png"/>
<Relationship Id="rId3" Type="http://schemas.openxmlformats.org/officeDocument/2006/relationships/image" Target="../media/file3abc392c204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bc56163c12.png"/>
<Relationship Id="rId3" Type="http://schemas.openxmlformats.org/officeDocument/2006/relationships/image" Target="../media/file3abc297834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bcdac7a.png"/>
<Relationship Id="rId3" Type="http://schemas.openxmlformats.org/officeDocument/2006/relationships/image" Target="../media/file3abc66751e1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bc34b97052.png"/>
<Relationship Id="rId3" Type="http://schemas.openxmlformats.org/officeDocument/2006/relationships/image" Target="../media/file3abc251846b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bcf647ca6.png"/>
<Relationship Id="rId3" Type="http://schemas.openxmlformats.org/officeDocument/2006/relationships/image" Target="../media/file3abc2f00376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bc414d13f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bc3fef23b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bc701c28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bc79e878e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bc678f124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bc4bf93bc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bc73f7ef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14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14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5,668.1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4,550,298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615,685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6,706.7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14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192,239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14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5,436.9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5,502.5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5,668.1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615,685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6,706.7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4,550,298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14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192,239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2021-07-14T18:49:50Z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