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2a52a1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681eb061e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687a35799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68699658a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6876fe8b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682765502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11354b4e.png"/>
<Relationship Id="rId3" Type="http://schemas.openxmlformats.org/officeDocument/2006/relationships/image" Target="../media/file2c6870699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72a74756.png"/>
<Relationship Id="rId3" Type="http://schemas.openxmlformats.org/officeDocument/2006/relationships/image" Target="../media/file2c6858ae605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98673a9.png"/>
<Relationship Id="rId3" Type="http://schemas.openxmlformats.org/officeDocument/2006/relationships/image" Target="../media/file2c6830b9496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1a8d5f31.png"/>
<Relationship Id="rId3" Type="http://schemas.openxmlformats.org/officeDocument/2006/relationships/image" Target="../media/file2c68333a44b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3069b61.png"/>
<Relationship Id="rId3" Type="http://schemas.openxmlformats.org/officeDocument/2006/relationships/image" Target="../media/file2c687af1320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56266440.png"/>
<Relationship Id="rId3" Type="http://schemas.openxmlformats.org/officeDocument/2006/relationships/image" Target="../media/file2c6879d3ca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7ac515a.png"/>
<Relationship Id="rId3" Type="http://schemas.openxmlformats.org/officeDocument/2006/relationships/image" Target="../media/file2c6874e065f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681a4d5b96.png"/>
<Relationship Id="rId3" Type="http://schemas.openxmlformats.org/officeDocument/2006/relationships/image" Target="../media/file2c68203340f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3f75ce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5009c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42753a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2ded65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2d76136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773b5ef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68459d1b6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15,106,124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2,311,516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2,311,516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15,106,124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2022-02-03T18:58:23Z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