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3035211dd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307998518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302538327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3020d67e7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3077e1132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307040200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230440b290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3058e02428.png"/>
<Relationship Id="rId3" Type="http://schemas.openxmlformats.org/officeDocument/2006/relationships/image" Target="../media/file22306a3715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3070052932.png"/>
<Relationship Id="rId3" Type="http://schemas.openxmlformats.org/officeDocument/2006/relationships/image" Target="../media/file2230392e3a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3065a65d5b.png"/>
<Relationship Id="rId3" Type="http://schemas.openxmlformats.org/officeDocument/2006/relationships/image" Target="../media/file2230386b262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3029f55405.png"/>
<Relationship Id="rId3" Type="http://schemas.openxmlformats.org/officeDocument/2006/relationships/image" Target="../media/file223046a5789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3014652658.png"/>
<Relationship Id="rId3" Type="http://schemas.openxmlformats.org/officeDocument/2006/relationships/image" Target="../media/file2230685d18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305bfd7ea6.png"/>
<Relationship Id="rId3" Type="http://schemas.openxmlformats.org/officeDocument/2006/relationships/image" Target="../media/file2230c4720d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301a4536ee.png"/>
<Relationship Id="rId3" Type="http://schemas.openxmlformats.org/officeDocument/2006/relationships/image" Target="../media/file22302ae05053.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306a9c39ef.png"/>
<Relationship Id="rId3" Type="http://schemas.openxmlformats.org/officeDocument/2006/relationships/image" Target="../media/file2230aba2f6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3054fb6c5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3072e15a0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30364a4a2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30519f1ec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301f2d6c6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30ea54d2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3011c475f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1,567,128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1,567,128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94 triages made. This is an increase of 16 triages compared to the previous day (78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10 December there were 529 triages to NHS Pathways for COVID-19, this is an average of 76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2020-12-12T16:29:52Z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