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c660e37e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ecc772fa6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cc684f2f0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cc3b5f478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cc2e844bc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cc6b65526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c6e5119f2.png"/>
<Relationship Id="rId3" Type="http://schemas.openxmlformats.org/officeDocument/2006/relationships/image" Target="../media/file1ecc52316d8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c5c8279c7.png"/>
<Relationship Id="rId3" Type="http://schemas.openxmlformats.org/officeDocument/2006/relationships/image" Target="../media/file1ecc379b2d5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c348e58f6.png"/>
<Relationship Id="rId3" Type="http://schemas.openxmlformats.org/officeDocument/2006/relationships/image" Target="../media/file1ecc1d8f4d5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c4c3a7220.png"/>
<Relationship Id="rId3" Type="http://schemas.openxmlformats.org/officeDocument/2006/relationships/image" Target="../media/file1ecc586f1f2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c6df26962.png"/>
<Relationship Id="rId3" Type="http://schemas.openxmlformats.org/officeDocument/2006/relationships/image" Target="../media/file1ecc545d2f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c9d0161e.png"/>
<Relationship Id="rId3" Type="http://schemas.openxmlformats.org/officeDocument/2006/relationships/image" Target="../media/file1ecc2d4c65d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c56701e40.png"/>
<Relationship Id="rId3" Type="http://schemas.openxmlformats.org/officeDocument/2006/relationships/image" Target="../media/file1ecc362d1bd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cc1b8a2f83.png"/>
<Relationship Id="rId3" Type="http://schemas.openxmlformats.org/officeDocument/2006/relationships/image" Target="../media/file1ecc2e63621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c29ad5c0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c47fe25f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c51ddaa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c2c02707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cc8d7ec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c344e4a0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cc49f2506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30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3,797,395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30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30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5,071.0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3,797,395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30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2021-03-30T20:03:59Z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