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66042f3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054730b541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0541581484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054751725a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054574b8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0545a6741a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88b4c9f.png"/>
<Relationship Id="rId3" Type="http://schemas.openxmlformats.org/officeDocument/2006/relationships/image" Target="../media/file10542956399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472b5eab.png"/>
<Relationship Id="rId3" Type="http://schemas.openxmlformats.org/officeDocument/2006/relationships/image" Target="../media/file105443e944c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518c1cbe.png"/>
<Relationship Id="rId3" Type="http://schemas.openxmlformats.org/officeDocument/2006/relationships/image" Target="../media/file105473bb73e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4de912e4.png"/>
<Relationship Id="rId3" Type="http://schemas.openxmlformats.org/officeDocument/2006/relationships/image" Target="../media/file1054165f3db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cfb672c.png"/>
<Relationship Id="rId3" Type="http://schemas.openxmlformats.org/officeDocument/2006/relationships/image" Target="../media/file105430df5de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54521f0f.png"/>
<Relationship Id="rId3" Type="http://schemas.openxmlformats.org/officeDocument/2006/relationships/image" Target="../media/file105439b511b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33d7f6.png"/>
<Relationship Id="rId3" Type="http://schemas.openxmlformats.org/officeDocument/2006/relationships/image" Target="../media/file10542a6732a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05424267247.png"/>
<Relationship Id="rId3" Type="http://schemas.openxmlformats.org/officeDocument/2006/relationships/image" Target="../media/file10545cf2c0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7f643d5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290f713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43c15ce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4eae581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521837f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f992fe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0547a4c159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3,882,574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3,882,574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2021-05-13T19:41:15Z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