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9851e82fa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998289d35e0.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9983c321e52.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99863466fc.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9987765f8d.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99863a87e58.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9876b67121.png"/>
<Relationship Id="rId3" Type="http://schemas.openxmlformats.org/officeDocument/2006/relationships/image" Target="../media/file998c3d6612.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98789a5909.png"/>
<Relationship Id="rId3" Type="http://schemas.openxmlformats.org/officeDocument/2006/relationships/image" Target="../media/file99826677ee2.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98136d75b3.png"/>
<Relationship Id="rId3" Type="http://schemas.openxmlformats.org/officeDocument/2006/relationships/image" Target="../media/file998691b4bd9.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983d373faf.png"/>
<Relationship Id="rId3" Type="http://schemas.openxmlformats.org/officeDocument/2006/relationships/image" Target="../media/file9987cc81ec0.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9876127963.png"/>
<Relationship Id="rId3" Type="http://schemas.openxmlformats.org/officeDocument/2006/relationships/image" Target="../media/file9981a66337.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9844cb1654.png"/>
<Relationship Id="rId3" Type="http://schemas.openxmlformats.org/officeDocument/2006/relationships/image" Target="../media/file998ee62fbd.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9849cd4700.png"/>
<Relationship Id="rId3" Type="http://schemas.openxmlformats.org/officeDocument/2006/relationships/image" Target="../media/file998d836865.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9819a64e36.png"/>
<Relationship Id="rId3" Type="http://schemas.openxmlformats.org/officeDocument/2006/relationships/image" Target="../media/file9984962607d.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9834363a6a.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98135f1d77.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98574c6d5e.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9842f305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98644c6996.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98488d16b.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984ad93e8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06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06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37,571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4,348.6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3,442,495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6,116.0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494,173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5,383.1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06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01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137,624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19,241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06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4,192.8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4,465.1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3,620.9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6,285.1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3,630.3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4,157.0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4,294.1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37,571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4,348.6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494,173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5,383.1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3,442,495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6,116.0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06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01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137,624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19,241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February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2021-02-06T19:33:15Z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