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45b751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9c43991a2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c7da73da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c37791c9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c30dd171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c20d126a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6be159c.png"/>
<Relationship Id="rId3" Type="http://schemas.openxmlformats.org/officeDocument/2006/relationships/image" Target="../media/file1f9c45376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42ad631b.png"/>
<Relationship Id="rId3" Type="http://schemas.openxmlformats.org/officeDocument/2006/relationships/image" Target="../media/file1f9c5272708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7fc42119.png"/>
<Relationship Id="rId3" Type="http://schemas.openxmlformats.org/officeDocument/2006/relationships/image" Target="../media/file1f9c4d9e114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9d43081.png"/>
<Relationship Id="rId3" Type="http://schemas.openxmlformats.org/officeDocument/2006/relationships/image" Target="../media/file1f9c695e7f3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d826e5e.png"/>
<Relationship Id="rId3" Type="http://schemas.openxmlformats.org/officeDocument/2006/relationships/image" Target="../media/file1f9c7db14f7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319957f1.png"/>
<Relationship Id="rId3" Type="http://schemas.openxmlformats.org/officeDocument/2006/relationships/image" Target="../media/file1f9c3e8d141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13a362ae.png"/>
<Relationship Id="rId3" Type="http://schemas.openxmlformats.org/officeDocument/2006/relationships/image" Target="../media/file1f9c1ebbe4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319a4bd2.png"/>
<Relationship Id="rId3" Type="http://schemas.openxmlformats.org/officeDocument/2006/relationships/image" Target="../media/file1f9cda41f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33fb20b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6f0ccf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4067460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367f261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7b6d7d7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53a1371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184634e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2021-04-13T00:08:27Z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