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57e0f5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f4469874e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f41f80fe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f48e924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f47f2134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f44ff698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5dea4cf8.png"/>
<Relationship Id="rId3" Type="http://schemas.openxmlformats.org/officeDocument/2006/relationships/image" Target="../media/file20f480a79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7c45469.png"/>
<Relationship Id="rId3" Type="http://schemas.openxmlformats.org/officeDocument/2006/relationships/image" Target="../media/file20f454ec37a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59a8444f.png"/>
<Relationship Id="rId3" Type="http://schemas.openxmlformats.org/officeDocument/2006/relationships/image" Target="../media/file20f43cb6f1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67c7285b.png"/>
<Relationship Id="rId3" Type="http://schemas.openxmlformats.org/officeDocument/2006/relationships/image" Target="../media/file20f425a825b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3ed55101.png"/>
<Relationship Id="rId3" Type="http://schemas.openxmlformats.org/officeDocument/2006/relationships/image" Target="../media/file20f410b477b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4d3f51e8.png"/>
<Relationship Id="rId3" Type="http://schemas.openxmlformats.org/officeDocument/2006/relationships/image" Target="../media/file20f47ca87f7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472e48bd.png"/>
<Relationship Id="rId3" Type="http://schemas.openxmlformats.org/officeDocument/2006/relationships/image" Target="../media/file20f42b55d0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f434446777.png"/>
<Relationship Id="rId3" Type="http://schemas.openxmlformats.org/officeDocument/2006/relationships/image" Target="../media/file20f46fd2770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4a8a182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543e5f0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598879d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4120625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80b1d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74c67f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f454687f8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3,577,705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3,577,705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2021-02-18T16:05:56Z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