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2a05e9e6c23.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2a06a8e3044.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2a07ee62efc.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2a078f47b61.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2a0119522a4.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2a0122a4501.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2a067bf3158.png"/>
<Relationship Id="rId3" Type="http://schemas.openxmlformats.org/officeDocument/2006/relationships/image" Target="../media/file12a06a282841.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2a02fa1150f.png"/>
<Relationship Id="rId3" Type="http://schemas.openxmlformats.org/officeDocument/2006/relationships/image" Target="../media/file12a063f76474.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2a07d61427b.png"/>
<Relationship Id="rId3" Type="http://schemas.openxmlformats.org/officeDocument/2006/relationships/image" Target="../media/file12a052958d6.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2a0716873aa.png"/>
<Relationship Id="rId3" Type="http://schemas.openxmlformats.org/officeDocument/2006/relationships/image" Target="../media/file12a039f77236.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2a0223c5b9.png"/>
<Relationship Id="rId3" Type="http://schemas.openxmlformats.org/officeDocument/2006/relationships/image" Target="../media/file12a033403a44.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2a05327372.png"/>
<Relationship Id="rId3" Type="http://schemas.openxmlformats.org/officeDocument/2006/relationships/image" Target="../media/file12a074cc2e63.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2a075106c94.png"/>
<Relationship Id="rId3" Type="http://schemas.openxmlformats.org/officeDocument/2006/relationships/image" Target="../media/file12a0219faab.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2a05dd41211.png"/>
<Relationship Id="rId3" Type="http://schemas.openxmlformats.org/officeDocument/2006/relationships/image" Target="../media/file12a0499f60b2.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2a03fac58b4.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2a07850576c.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2a02266527.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2a035f12780.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2a03cf21bbf.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2a0e502392.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2a046836a6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05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05 January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05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156,160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17,998.4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11,706,635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20,701.3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1,778,506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19,295.4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05 January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05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31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11,760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1,355.4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930,912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1,646.2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133,093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1,444.0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05 January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05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10,710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16,685.6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28,235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17,523.9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19,765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16,266.4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25,117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22,331.4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24,062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16,540.4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29,308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19,263.6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18,963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17,125.9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156,160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17,998.4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1,778,506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19,295.4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11,706,635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20,701.3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05 January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05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31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1,350.7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1,053.2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1,076.5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1,862.7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1,287.5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1,624.1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11,760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1,355.4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930,912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1,646.2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133,093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1,444.0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05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05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05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05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January 2022</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05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05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05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05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2022-01-05T20:14:48Z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