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20d44f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cc2c6da3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c2df819a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c7842734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c4d6c7a5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c23b2c1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596d6a24.png"/>
<Relationship Id="rId3" Type="http://schemas.openxmlformats.org/officeDocument/2006/relationships/image" Target="../media/file1ecc171c1f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41c8474.png"/>
<Relationship Id="rId3" Type="http://schemas.openxmlformats.org/officeDocument/2006/relationships/image" Target="../media/file1ecc5a3f1cc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7736604f.png"/>
<Relationship Id="rId3" Type="http://schemas.openxmlformats.org/officeDocument/2006/relationships/image" Target="../media/file1ecc7c8a248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5c197737.png"/>
<Relationship Id="rId3" Type="http://schemas.openxmlformats.org/officeDocument/2006/relationships/image" Target="../media/file1ecc6c49560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597f66cf.png"/>
<Relationship Id="rId3" Type="http://schemas.openxmlformats.org/officeDocument/2006/relationships/image" Target="../media/file1ecc20ca5ce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33cf7425.png"/>
<Relationship Id="rId3" Type="http://schemas.openxmlformats.org/officeDocument/2006/relationships/image" Target="../media/file1ecc31c4172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31e13f78.png"/>
<Relationship Id="rId3" Type="http://schemas.openxmlformats.org/officeDocument/2006/relationships/image" Target="../media/file1ecc395841b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217b5a3f.png"/>
<Relationship Id="rId3" Type="http://schemas.openxmlformats.org/officeDocument/2006/relationships/image" Target="../media/file1ecc391249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71a188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24fb47b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6c4d427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2ea72ea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503c6b0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766724e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36311df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2021-03-30T20:28:09Z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