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f86738187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5f812da31c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5f83e2c44a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5f8691d414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5f87320630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5f865ff4bc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f827253b67.png"/>
<Relationship Id="rId3" Type="http://schemas.openxmlformats.org/officeDocument/2006/relationships/image" Target="../media/file35f85e06f6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f8581b4ce1.png"/>
<Relationship Id="rId3" Type="http://schemas.openxmlformats.org/officeDocument/2006/relationships/image" Target="../media/file35f8593175f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f8614d2317.png"/>
<Relationship Id="rId3" Type="http://schemas.openxmlformats.org/officeDocument/2006/relationships/image" Target="../media/file35f837da21f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f82ded3d00.png"/>
<Relationship Id="rId3" Type="http://schemas.openxmlformats.org/officeDocument/2006/relationships/image" Target="../media/file35f82889682a.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f8426a1607.png"/>
<Relationship Id="rId3" Type="http://schemas.openxmlformats.org/officeDocument/2006/relationships/image" Target="../media/file35f898d49f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f85c481ee7.png"/>
<Relationship Id="rId3" Type="http://schemas.openxmlformats.org/officeDocument/2006/relationships/image" Target="../media/file35f87c2f561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f8257c1c13.png"/>
<Relationship Id="rId3" Type="http://schemas.openxmlformats.org/officeDocument/2006/relationships/image" Target="../media/file35f863a31a3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f8680f4ffa.png"/>
<Relationship Id="rId3" Type="http://schemas.openxmlformats.org/officeDocument/2006/relationships/image" Target="../media/file35f837784e8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f84423c0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f86ce05e9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f8333d717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f87326622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f8321055b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f81f7e336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f87499772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16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3,887,487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6,906.5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543,021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16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16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7,119.5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543,021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3,887,487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6,906.5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16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2021-05-16T19:34:24Z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