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843e322e71.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f843ebe2591.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f845bc53b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f8455763b5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f846334c89.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f841b9d726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f844573b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845ec1fef.png"/>
<Relationship Id="rId3" Type="http://schemas.openxmlformats.org/officeDocument/2006/relationships/image" Target="../media/filef841c90491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8441d75938.png"/>
<Relationship Id="rId3" Type="http://schemas.openxmlformats.org/officeDocument/2006/relationships/image" Target="../media/filef843c69455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8468eb79b6.png"/>
<Relationship Id="rId3" Type="http://schemas.openxmlformats.org/officeDocument/2006/relationships/image" Target="../media/filef8440f117e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8433134a1e.png"/>
<Relationship Id="rId3" Type="http://schemas.openxmlformats.org/officeDocument/2006/relationships/image" Target="../media/filef843b1ba7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8450535844.png"/>
<Relationship Id="rId3" Type="http://schemas.openxmlformats.org/officeDocument/2006/relationships/image" Target="../media/filef8431586bc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846efd42d4.png"/>
<Relationship Id="rId3" Type="http://schemas.openxmlformats.org/officeDocument/2006/relationships/image" Target="../media/filef847d294cd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84235a683f.png"/>
<Relationship Id="rId3" Type="http://schemas.openxmlformats.org/officeDocument/2006/relationships/image" Target="../media/filef84dc66bb.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84313c3bbc.png"/>
<Relationship Id="rId3" Type="http://schemas.openxmlformats.org/officeDocument/2006/relationships/image" Target="../media/filef84136440a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8427620f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8450ab151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84db0675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841fed1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8434d375f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84f5b52c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842ca9353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1,743,893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3,098.2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200,687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147,607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29,696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1,691.1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200,687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1,743,893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3,098.2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147,607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29,696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120 triages made. This is an decrease of 5 triages compared to the previous day (125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17 December there were 712 triages to NHS Pathways for COVID-19, this is an average of 102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2020-12-20T20:17:05Z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