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9311e91a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5935eb026d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5937ec61dd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593cfc55d.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59348a65d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93222932f6.png"/><Relationship Id="rId3" Type="http://schemas.openxmlformats.org/officeDocument/2006/relationships/image" Target="../media/file5933ed0c5ff.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937c770890.png"/><Relationship Id="rId3" Type="http://schemas.openxmlformats.org/officeDocument/2006/relationships/image" Target="../media/file5936ad365c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935cbee0f4.png"/><Relationship Id="rId3" Type="http://schemas.openxmlformats.org/officeDocument/2006/relationships/image" Target="../media/file59377a2e2bd.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9366d423a7.png"/><Relationship Id="rId3" Type="http://schemas.openxmlformats.org/officeDocument/2006/relationships/image" Target="../media/file5937170ddae.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9328ea04b1.png"/><Relationship Id="rId3" Type="http://schemas.openxmlformats.org/officeDocument/2006/relationships/image" Target="../media/file5931bda157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93ab63f4e.png"/><Relationship Id="rId3" Type="http://schemas.openxmlformats.org/officeDocument/2006/relationships/image" Target="../media/file59342f61f6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932c85f9f8.png"/><Relationship Id="rId3" Type="http://schemas.openxmlformats.org/officeDocument/2006/relationships/image" Target="../media/file593fde1f9e.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933fedc635.png"/><Relationship Id="rId3" Type="http://schemas.openxmlformats.org/officeDocument/2006/relationships/image" Target="../media/file593136fe25d.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9312c909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934c7e94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93a29021b.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93a493fd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934efd3aeb.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93532742d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93369390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273,314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273,314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62 triages made. This is an increase of 7 triages compared to the previous day (55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13 August there were 387 triages to NHS Pathways for COVID-19, this is an average of 55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2020-08-14T21:23:26Z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