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0b5ef7c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50b2dba84c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50b3063bf9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50b64b664b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50b28e1c6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0b3fe9673d.png"/><Relationship Id="rId3" Type="http://schemas.openxmlformats.org/officeDocument/2006/relationships/image" Target="../media/file50b7478f69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0b318426fb.png"/><Relationship Id="rId3" Type="http://schemas.openxmlformats.org/officeDocument/2006/relationships/image" Target="../media/file50b5b1b42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0b5a92f4e8.png"/><Relationship Id="rId3" Type="http://schemas.openxmlformats.org/officeDocument/2006/relationships/image" Target="../media/file50b660cd9cc.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0b55af146b.png"/><Relationship Id="rId3" Type="http://schemas.openxmlformats.org/officeDocument/2006/relationships/image" Target="../media/file50b5965a8bf.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0b2129c173.png"/><Relationship Id="rId3" Type="http://schemas.openxmlformats.org/officeDocument/2006/relationships/image" Target="../media/file50b3c5b76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0b18a1e486.png"/><Relationship Id="rId3" Type="http://schemas.openxmlformats.org/officeDocument/2006/relationships/image" Target="../media/file50b2ca2260c.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0b496ff4b8.png"/><Relationship Id="rId3" Type="http://schemas.openxmlformats.org/officeDocument/2006/relationships/image" Target="../media/file50b552b81b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50b1b4ff8cd.png"/><Relationship Id="rId3" Type="http://schemas.openxmlformats.org/officeDocument/2006/relationships/image" Target="../media/file50b1f5768bd.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0b4852547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0b15262d7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0b7d72a8d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0b72a9b3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0b633ccc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0b2c8633f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50b1ebcef0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77 triages made. This is an increase of 16 triages compared to the previous day (61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02 August there were 472 triages to NHS Pathways for COVID-19, this is an average of 67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2020-08-03T23:17:31Z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