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a02bcb4c5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a0672a6e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a075c24c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a065206bb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a01bca5b1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a055842f7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9a0c5c473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a031c02cc5.png"/>
<Relationship Id="rId3" Type="http://schemas.openxmlformats.org/officeDocument/2006/relationships/image" Target="../media/file19a066831f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a05c32168c.png"/>
<Relationship Id="rId3" Type="http://schemas.openxmlformats.org/officeDocument/2006/relationships/image" Target="../media/file19a03f84476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a020dd6f4d.png"/>
<Relationship Id="rId3" Type="http://schemas.openxmlformats.org/officeDocument/2006/relationships/image" Target="../media/file19a0ea7117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a012f55fb9.png"/>
<Relationship Id="rId3" Type="http://schemas.openxmlformats.org/officeDocument/2006/relationships/image" Target="../media/file19a02f065d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a05444733b.png"/>
<Relationship Id="rId3" Type="http://schemas.openxmlformats.org/officeDocument/2006/relationships/image" Target="../media/file19a02c7249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a06b371cd2.png"/>
<Relationship Id="rId3" Type="http://schemas.openxmlformats.org/officeDocument/2006/relationships/image" Target="../media/file19a06665748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a0ec25b3c.png"/>
<Relationship Id="rId3" Type="http://schemas.openxmlformats.org/officeDocument/2006/relationships/image" Target="../media/file19a028077f2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a0efe4f9c.png"/>
<Relationship Id="rId3" Type="http://schemas.openxmlformats.org/officeDocument/2006/relationships/image" Target="../media/file19a034532d1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a0574212b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a012ad1dc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a0132e6ae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a07b0b1a8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a01efa640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a06b9c6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a067517cf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2,239,950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2,239,950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199 triages made. This is an decrease of 15 triages compared to the previous day (214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30 December there were 1,149 triages to NHS Pathways for COVID-19, this is an average of 164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2021-01-02T15:58:27Z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