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4c61711fe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84c1216311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84c23953f6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84c4b93687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84c34b52c6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84c75a51d7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4c1e1a87c.png"/>
<Relationship Id="rId3" Type="http://schemas.openxmlformats.org/officeDocument/2006/relationships/image" Target="../media/file484c19c4610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4c56e868d9.png"/>
<Relationship Id="rId3" Type="http://schemas.openxmlformats.org/officeDocument/2006/relationships/image" Target="../media/file484cecc36e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4c6c37f8.png"/>
<Relationship Id="rId3" Type="http://schemas.openxmlformats.org/officeDocument/2006/relationships/image" Target="../media/file484c54e47bf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4c1caa282e.png"/>
<Relationship Id="rId3" Type="http://schemas.openxmlformats.org/officeDocument/2006/relationships/image" Target="../media/file484c48c05fb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4ce6b3a92.png"/>
<Relationship Id="rId3" Type="http://schemas.openxmlformats.org/officeDocument/2006/relationships/image" Target="../media/file484c1bc32ca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4c102b2cd5.png"/>
<Relationship Id="rId3" Type="http://schemas.openxmlformats.org/officeDocument/2006/relationships/image" Target="../media/file484c322c642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4c4ca555e9.png"/>
<Relationship Id="rId3" Type="http://schemas.openxmlformats.org/officeDocument/2006/relationships/image" Target="../media/file484c662693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84c1f043f0b.png"/>
<Relationship Id="rId3" Type="http://schemas.openxmlformats.org/officeDocument/2006/relationships/image" Target="../media/file484c642154e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4c564b7da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4c2dd269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4c18faa2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4c29111c6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4c3d171e1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4ca702c2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84c73c9358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9,275,513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1,405,604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1,405,604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9,275,513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2021-12-14T17:11:14Z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