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721812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f78117214e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781ef12e2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781d557f5c.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785db41f0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783487d2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551e687a.png"/>
<Relationship Id="rId3" Type="http://schemas.openxmlformats.org/officeDocument/2006/relationships/image" Target="../media/filef787b29456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38287ed7.png"/>
<Relationship Id="rId3" Type="http://schemas.openxmlformats.org/officeDocument/2006/relationships/image" Target="../media/filef78181224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10cc3139.png"/>
<Relationship Id="rId3" Type="http://schemas.openxmlformats.org/officeDocument/2006/relationships/image" Target="../media/filef78314e4c60.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42047307.png"/>
<Relationship Id="rId3" Type="http://schemas.openxmlformats.org/officeDocument/2006/relationships/image" Target="../media/filef787a3c662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4eb32392.png"/>
<Relationship Id="rId3" Type="http://schemas.openxmlformats.org/officeDocument/2006/relationships/image" Target="../media/filef786ecc39e1.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51f7416b.png"/>
<Relationship Id="rId3" Type="http://schemas.openxmlformats.org/officeDocument/2006/relationships/image" Target="../media/filef7843e367d.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8f1c21.png"/>
<Relationship Id="rId3" Type="http://schemas.openxmlformats.org/officeDocument/2006/relationships/image" Target="../media/filef7862131dc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7829a1f29.png"/>
<Relationship Id="rId3" Type="http://schemas.openxmlformats.org/officeDocument/2006/relationships/image" Target="../media/filef787ac578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7000564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2bbc726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4442625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7a9ec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76dc53c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43296c2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7864674c5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3,921,939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546,244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5,950.3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3,921,939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2021-06-02T16:37:14Z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