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64507668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b645196585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b642bfe51e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b64475f611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b6431c9bf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b641273575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6452513af1.png"/>
<Relationship Id="rId3" Type="http://schemas.openxmlformats.org/officeDocument/2006/relationships/image" Target="../media/file3b6412f3519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6471073b5a.png"/>
<Relationship Id="rId3" Type="http://schemas.openxmlformats.org/officeDocument/2006/relationships/image" Target="../media/file3b6461d95be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64455a16a4.png"/>
<Relationship Id="rId3" Type="http://schemas.openxmlformats.org/officeDocument/2006/relationships/image" Target="../media/file3b642f376c1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64104e3397.png"/>
<Relationship Id="rId3" Type="http://schemas.openxmlformats.org/officeDocument/2006/relationships/image" Target="../media/file3b646189687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642bfd73d.png"/>
<Relationship Id="rId3" Type="http://schemas.openxmlformats.org/officeDocument/2006/relationships/image" Target="../media/file3b647768663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64650e5de.png"/>
<Relationship Id="rId3" Type="http://schemas.openxmlformats.org/officeDocument/2006/relationships/image" Target="../media/file3b6457892ea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6411185bb8.png"/>
<Relationship Id="rId3" Type="http://schemas.openxmlformats.org/officeDocument/2006/relationships/image" Target="../media/file3b647f50617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6474640f3.png"/>
<Relationship Id="rId3" Type="http://schemas.openxmlformats.org/officeDocument/2006/relationships/image" Target="../media/file3b64718f479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645b3f690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6425dc5f2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64732c7b0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64474a332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645347712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6444b05c5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642fee476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14,023,177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2,149,214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556,600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2,149,214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14,023,177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556,600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2022-01-30T20:05:59Z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