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f836e55d5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bf8375628f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f8610744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f86a1a8f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f824758d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f82b36443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f8220e16a.png"/>
<Relationship Id="rId3" Type="http://schemas.openxmlformats.org/officeDocument/2006/relationships/image" Target="../media/filebf812e3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f8582f67bf.png"/>
<Relationship Id="rId3" Type="http://schemas.openxmlformats.org/officeDocument/2006/relationships/image" Target="../media/filebf859b9189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f835c01012.png"/>
<Relationship Id="rId3" Type="http://schemas.openxmlformats.org/officeDocument/2006/relationships/image" Target="../media/filebf850fe125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f87c2b2522.png"/>
<Relationship Id="rId3" Type="http://schemas.openxmlformats.org/officeDocument/2006/relationships/image" Target="../media/filebf853fc156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f859b55dc3.png"/>
<Relationship Id="rId3" Type="http://schemas.openxmlformats.org/officeDocument/2006/relationships/image" Target="../media/filebf854667ee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f8214c4467.png"/>
<Relationship Id="rId3" Type="http://schemas.openxmlformats.org/officeDocument/2006/relationships/image" Target="../media/filebf8557b62b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f83017661f.png"/>
<Relationship Id="rId3" Type="http://schemas.openxmlformats.org/officeDocument/2006/relationships/image" Target="../media/filebf855ef6fa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f86ad125a8.png"/>
<Relationship Id="rId3" Type="http://schemas.openxmlformats.org/officeDocument/2006/relationships/image" Target="../media/filebf8620713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f81967348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f83203291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f848f2c9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f853fb6bc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f857e21fd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f84f52ea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f85b7659f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8,144,766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1,172,428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199,359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1,172,428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8,144,766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199,359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2021-11-15T16:34:13Z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