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a04c0469f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0a0369b4a2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a047c367f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a0438460d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0a06009227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0a02a3166b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a0118a9a5.png"/>
<Relationship Id="rId3" Type="http://schemas.openxmlformats.org/officeDocument/2006/relationships/image" Target="../media/file30a053b76ca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a0432159a5.png"/>
<Relationship Id="rId3" Type="http://schemas.openxmlformats.org/officeDocument/2006/relationships/image" Target="../media/file30a062be412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a067073db1.png"/>
<Relationship Id="rId3" Type="http://schemas.openxmlformats.org/officeDocument/2006/relationships/image" Target="../media/file30a0266b7db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a061e86846.png"/>
<Relationship Id="rId3" Type="http://schemas.openxmlformats.org/officeDocument/2006/relationships/image" Target="../media/file30a03a315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a0631f7398.png"/>
<Relationship Id="rId3" Type="http://schemas.openxmlformats.org/officeDocument/2006/relationships/image" Target="../media/file30a05d1442b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a0538a61b.png"/>
<Relationship Id="rId3" Type="http://schemas.openxmlformats.org/officeDocument/2006/relationships/image" Target="../media/file30a0271524d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a046a927ad.png"/>
<Relationship Id="rId3" Type="http://schemas.openxmlformats.org/officeDocument/2006/relationships/image" Target="../media/file30a0223324d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0a025d75cd.png"/>
<Relationship Id="rId3" Type="http://schemas.openxmlformats.org/officeDocument/2006/relationships/image" Target="../media/file30a05c7b76e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a02a2728d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a0574525f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a01ad16ab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a02e0932f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a02e00382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a074f83da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0a0385c83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5,225,224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5,225,224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2021-08-06T08:22:18Z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