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cd041b47cce.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3cd0e015e9f.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cd032a70b1.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cd0358e2413.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cd05cefdd4.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cd03f58565f.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cd024a91296.png"/>
<Relationship Id="rId3" Type="http://schemas.openxmlformats.org/officeDocument/2006/relationships/image" Target="../media/file3cd02cc06d85.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cd07c084742.png"/>
<Relationship Id="rId3" Type="http://schemas.openxmlformats.org/officeDocument/2006/relationships/image" Target="../media/file3cd067e07531.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cd04af26445.png"/>
<Relationship Id="rId3" Type="http://schemas.openxmlformats.org/officeDocument/2006/relationships/image" Target="../media/file3cd06ca743e5.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cd0135d42.png"/>
<Relationship Id="rId3" Type="http://schemas.openxmlformats.org/officeDocument/2006/relationships/image" Target="../media/file3cd03d5c7.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cd066ba29f9.png"/>
<Relationship Id="rId3" Type="http://schemas.openxmlformats.org/officeDocument/2006/relationships/image" Target="../media/file3cd057945a9f.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cd0141e1d0e.png"/>
<Relationship Id="rId3" Type="http://schemas.openxmlformats.org/officeDocument/2006/relationships/image" Target="../media/file3cd056693c5c.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cd078517ca.png"/>
<Relationship Id="rId3" Type="http://schemas.openxmlformats.org/officeDocument/2006/relationships/image" Target="../media/file3cd032e5959.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cd039a06752.png"/>
<Relationship Id="rId3" Type="http://schemas.openxmlformats.org/officeDocument/2006/relationships/image" Target="../media/file3cd02bcf825.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cd029320cf.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cd014a772b4.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cd0644565c2.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cd030624bd.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cd051643ff3.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cd0ac11dc.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cd036bc270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15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15 December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15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125,566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14,472.2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9,343,520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16,522.5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1,417,627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15,380.1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15 December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15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10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5,323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613.5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297,998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527.0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60,024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651.2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15 December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15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8,553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13,325.1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23,959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14,870.0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16,164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13,302.8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19,844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17,643.2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18,998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13,059.4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22,788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14,978.1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15,260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13,781.6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125,566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14,472.2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1,417,627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15,380.1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9,343,520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16,522.5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15 December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15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10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610.7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602.0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609.0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666.8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640.8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670.1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5,323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613.5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297,998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527.0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60,024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651.2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December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2021-12-15T16:24:02Z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