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4042dc7d3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37405acf5ef6.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405ce03cf1.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404ff15bed.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3740426911d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37405c754a61.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402e9026b.png"/>
<Relationship Id="rId3" Type="http://schemas.openxmlformats.org/officeDocument/2006/relationships/image" Target="../media/file374032224021.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4066de3df3.png"/>
<Relationship Id="rId3" Type="http://schemas.openxmlformats.org/officeDocument/2006/relationships/image" Target="../media/file374035f7502b.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406862cc1.png"/>
<Relationship Id="rId3" Type="http://schemas.openxmlformats.org/officeDocument/2006/relationships/image" Target="../media/file3740799494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403f563997.png"/>
<Relationship Id="rId3" Type="http://schemas.openxmlformats.org/officeDocument/2006/relationships/image" Target="../media/file3740396c5aaa.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4050fb63af.png"/>
<Relationship Id="rId3" Type="http://schemas.openxmlformats.org/officeDocument/2006/relationships/image" Target="../media/file374063849ed.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406d495ad5.png"/>
<Relationship Id="rId3" Type="http://schemas.openxmlformats.org/officeDocument/2006/relationships/image" Target="../media/file374034581249.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406031e3.png"/>
<Relationship Id="rId3" Type="http://schemas.openxmlformats.org/officeDocument/2006/relationships/image" Target="../media/file37407e5ce80.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374058a566fa.png"/>
<Relationship Id="rId3" Type="http://schemas.openxmlformats.org/officeDocument/2006/relationships/image" Target="../media/file3740a131359.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40ac56ed9.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40d6f1a54.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404555114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40731772e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4057a16f54.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403d365b70.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37402d45567b.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23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23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4,066,294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23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23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3,013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4,685.8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262nd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8,498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5,286.2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5,144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4,246.7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277th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8,205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7,299.2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119th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5,906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4,107.4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280th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7,173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4,749.6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4,985.1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244th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43,451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5,029.2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560,092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6,101.1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4,066,294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7,224.2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23 June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23 June</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18 June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000" b="1">
                          <a:solidFill>
                            <a:srgbClr val="111111">
                              <a:alpha val="100000"/>
                            </a:srgbClr>
                          </a:solidFill>
                          <a:latin typeface="Roboto"/>
                          <a:cs typeface="Roboto"/>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71.5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126th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233rd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83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68.5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136th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72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155th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259th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101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66.9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145th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48.8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213th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475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55,389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98.4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5,279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57.5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63500" marR="63500">
                        <a:lnSpc>
                          <a:spcPct val="100000"/>
                        </a:lnSpc>
                        <a:spcBef>
                          <a:spcPts val="200"/>
                        </a:spcBef>
                        <a:spcAft>
                          <a:spcPts val="200"/>
                        </a:spcAft>
                        <a:buNone/>
                      </a:pPr>
                      <a:r>
                        <a:rPr sz="1100">
                          <a:solidFill>
                            <a:srgbClr val="111111">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June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23 June 2021</a:t>
            </a:r>
          </a:p>
        </p:txBody>
      </p:sp>
      <p:pic xmlns:a="http://schemas.openxmlformats.org/drawingml/2006/main" xmlns:r="http://schemas.openxmlformats.org/officeDocument/2006/relationships" xmlns:p="http://schemas.openxmlformats.org/presentationml/2006/main">
        <p:nvPicPr>
          <p:cNvPr id="3" name="Picture Placeholder 7"/>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23 June 2021</a:t>
            </a:r>
          </a:p>
        </p:txBody>
      </p:sp>
      <p:pic xmlns:a="http://schemas.openxmlformats.org/drawingml/2006/main" xmlns:r="http://schemas.openxmlformats.org/officeDocument/2006/relationships" xmlns:p="http://schemas.openxmlformats.org/presentationml/2006/main">
        <p:nvPicPr>
          <p:cNvPr id="3" name="Picture Placeholder 8"/>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
  <cp:revision>82</cp:revision>
  <dcterms:created xsi:type="dcterms:W3CDTF">2020-07-05T12:47:38Z</dcterms:created>
  <dcterms:modified xsi:type="dcterms:W3CDTF">2021-06-23T16:29:22Z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