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2c0c317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0c457c1a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c43d11450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c429814f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c4a89797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c46eb8268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1b791701.png"/>
<Relationship Id="rId3" Type="http://schemas.openxmlformats.org/officeDocument/2006/relationships/image" Target="../media/file40c463627cb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2db956fa.png"/>
<Relationship Id="rId3" Type="http://schemas.openxmlformats.org/officeDocument/2006/relationships/image" Target="../media/file40c465d5a5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642f49e8.png"/>
<Relationship Id="rId3" Type="http://schemas.openxmlformats.org/officeDocument/2006/relationships/image" Target="../media/file40c45f6231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2cde12f8.png"/>
<Relationship Id="rId3" Type="http://schemas.openxmlformats.org/officeDocument/2006/relationships/image" Target="../media/file40c4566321a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220257f5.png"/>
<Relationship Id="rId3" Type="http://schemas.openxmlformats.org/officeDocument/2006/relationships/image" Target="../media/file40c458a81d7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57d06986.png"/>
<Relationship Id="rId3" Type="http://schemas.openxmlformats.org/officeDocument/2006/relationships/image" Target="../media/file40c43bb1124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1fe72587.png"/>
<Relationship Id="rId3" Type="http://schemas.openxmlformats.org/officeDocument/2006/relationships/image" Target="../media/file40c4576e49d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c4460c47a8.png"/>
<Relationship Id="rId3" Type="http://schemas.openxmlformats.org/officeDocument/2006/relationships/image" Target="../media/file40c43d528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27813b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47d1530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3ab5339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54a5339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608231c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22774ce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c438ed765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1,721,972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1,721,972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11,272,332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2022-01-02T20:13:45Z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