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20cb133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b47382314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b472d9215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b46ecf29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b431f7d4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b464a56df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26c07b18.png"/>
<Relationship Id="rId3" Type="http://schemas.openxmlformats.org/officeDocument/2006/relationships/image" Target="../media/file1eb47aa52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25f7c48.png"/>
<Relationship Id="rId3" Type="http://schemas.openxmlformats.org/officeDocument/2006/relationships/image" Target="../media/file1eb43d36171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290fdba.png"/>
<Relationship Id="rId3" Type="http://schemas.openxmlformats.org/officeDocument/2006/relationships/image" Target="../media/file1eb4610d67c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4cf2d74.png"/>
<Relationship Id="rId3" Type="http://schemas.openxmlformats.org/officeDocument/2006/relationships/image" Target="../media/file1eb478a42f6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78b364c7.png"/>
<Relationship Id="rId3" Type="http://schemas.openxmlformats.org/officeDocument/2006/relationships/image" Target="../media/file1eb42c461cc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172113b8.png"/>
<Relationship Id="rId3" Type="http://schemas.openxmlformats.org/officeDocument/2006/relationships/image" Target="../media/file1eb4722f481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3e842d3.png"/>
<Relationship Id="rId3" Type="http://schemas.openxmlformats.org/officeDocument/2006/relationships/image" Target="../media/file1eb45e8e6e2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3f064cbc.png"/>
<Relationship Id="rId3" Type="http://schemas.openxmlformats.org/officeDocument/2006/relationships/image" Target="../media/file1eb4527cd9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437919f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d3a21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22bd42e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47c143d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21f542d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38243a8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126be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3,605,373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3,605,373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2021-02-21T21:40:26Z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