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a81bee25a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7a83a95344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a84749404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a8589c682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a825961a6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a8770f306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7a86cd3688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a85f1f93e.png"/>
<Relationship Id="rId3" Type="http://schemas.openxmlformats.org/officeDocument/2006/relationships/image" Target="../media/file7a85197c6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a820833171.png"/>
<Relationship Id="rId3" Type="http://schemas.openxmlformats.org/officeDocument/2006/relationships/image" Target="../media/file7a8283d7e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a862585c4d.png"/>
<Relationship Id="rId3" Type="http://schemas.openxmlformats.org/officeDocument/2006/relationships/image" Target="../media/file7a82f7223e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a8236c1d70.png"/>
<Relationship Id="rId3" Type="http://schemas.openxmlformats.org/officeDocument/2006/relationships/image" Target="../media/file7a8640b171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a87cdc1aba.png"/>
<Relationship Id="rId3" Type="http://schemas.openxmlformats.org/officeDocument/2006/relationships/image" Target="../media/file7a8330112b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a82f5a375b.png"/>
<Relationship Id="rId3" Type="http://schemas.openxmlformats.org/officeDocument/2006/relationships/image" Target="../media/file7a82b4b640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a81a431255.png"/>
<Relationship Id="rId3" Type="http://schemas.openxmlformats.org/officeDocument/2006/relationships/image" Target="../media/file7a875415421.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a8667974fe.png"/>
<Relationship Id="rId3" Type="http://schemas.openxmlformats.org/officeDocument/2006/relationships/image" Target="../media/file7a8125850a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a843ed4dd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a8699025b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a8305e775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a82fcd480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a87674190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a8706646e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a86fdb7e5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1,549,660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1,549,660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94 triages made. This is an increase of 16 triages compared to the previous day (78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10 December there were 529 triages to NHS Pathways for COVID-19, this is an average of 76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2020-12-11T18:59:50Z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