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3" r:id="rId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28 August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52482-26E0-7D43-9232-3A46F6F1DF68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9549"/>
            <a:ext cx="400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954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4879B-B4DB-5C4B-AE07-DE89D43C5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791980"/>
            <a:ext cx="1369169" cy="8899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2E940-39E6-894F-B9CB-B6257DCE0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349" y="1944127"/>
            <a:ext cx="6611505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5F4D9A-7F7E-7148-91FD-58527B86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50" y="2603500"/>
            <a:ext cx="11487150" cy="2374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06FFED-C411-A343-9E23-33E64202BE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350" y="5486400"/>
            <a:ext cx="2759941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349" y="5878800"/>
            <a:ext cx="3409950" cy="33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8F210A9-903A-D541-9E91-B2C677DC7C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c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0889"/>
            <a:ext cx="624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Daily confirmed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088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2089" y="5695950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E8D53-74F5-2C40-81CC-BCC70FCC8808}"/>
              </a:ext>
            </a:extLst>
          </p:cNvPr>
          <p:cNvSpPr txBox="1"/>
          <p:nvPr userDrawn="1"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7927" y="558684"/>
            <a:ext cx="11263746" cy="5137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2F48795-E039-6C4D-A660-851F8ECFF7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t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06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Summary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5528" y="558683"/>
            <a:ext cx="11703888" cy="57060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9F2A4FD-369F-E648-A7E7-504549F50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34004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e_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8691" y="558683"/>
            <a:ext cx="6480725" cy="6170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18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Cumulative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28A-A53D-C948-BD95-2D652E1AC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187" y="593725"/>
            <a:ext cx="5604885" cy="45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95D18AB-147A-FC48-9BA5-A0E98D22616F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103188" y="1039841"/>
            <a:ext cx="5868121" cy="2535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C11DC-098C-5549-8CFB-092A0977A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188" y="4458958"/>
            <a:ext cx="3319462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3514E5-FE36-634D-9E73-F29746CF3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188" y="4708481"/>
            <a:ext cx="5092700" cy="77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4C634-368F-2B4C-8415-8945BBF567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88" y="5643636"/>
            <a:ext cx="5092700" cy="48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e_map_rollin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8691" y="558683"/>
            <a:ext cx="6480725" cy="6170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31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Rolling 7 day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28A-A53D-C948-BD95-2D652E1AC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187" y="593725"/>
            <a:ext cx="5604885" cy="45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95D18AB-147A-FC48-9BA5-A0E98D22616F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103188" y="1039841"/>
            <a:ext cx="5868121" cy="2535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C11DC-098C-5549-8CFB-092A0977A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188" y="4458958"/>
            <a:ext cx="3319462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3514E5-FE36-634D-9E73-F29746CF3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188" y="4708481"/>
            <a:ext cx="5092700" cy="77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4C634-368F-2B4C-8415-8945BBF567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88" y="5643636"/>
            <a:ext cx="5092700" cy="48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6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hway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559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NHS Pathways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54228A-3DDD-DD4B-9F5D-32F8A9B88E9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3190" y="528753"/>
            <a:ext cx="7569200" cy="6272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2F35A0-C50A-C740-9D49-62CA9A73EB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56538" y="684213"/>
            <a:ext cx="4022725" cy="96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C4783C-F286-0448-B172-3928793C5C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6960" y="1315259"/>
            <a:ext cx="2727325" cy="1216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AD7EC46-38B7-B642-8C36-1DE95FC6CB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56538" y="1923272"/>
            <a:ext cx="4022725" cy="300513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56538" y="5972175"/>
            <a:ext cx="2846387" cy="222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t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4851" y="585081"/>
            <a:ext cx="1236664" cy="700684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 dirty="0"/>
              <a:t>Pack Date</a:t>
            </a:r>
            <a:r>
              <a:rPr lang="en-GB" dirty="0"/>
              <a:t>: </a:t>
            </a:r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488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Deaths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B4100A8-1ABE-7D41-A550-F5D15E605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644851" y="1540866"/>
            <a:ext cx="1294565" cy="222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F28010-27C3-E548-B84F-C525C77E4CB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190" y="3732541"/>
            <a:ext cx="9844379" cy="31211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22D00D-2306-2E47-86D8-386A9D1C623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190" y="557070"/>
            <a:ext cx="9844379" cy="31132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28 August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1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1"/>
            <a:ext cx="12192000" cy="538282"/>
            <a:chOff x="0" y="0"/>
            <a:chExt cx="12192000" cy="728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8169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570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364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81</cp:revision>
  <dcterms:created xsi:type="dcterms:W3CDTF">2020-07-05T12:47:38Z</dcterms:created>
  <dcterms:modified xsi:type="dcterms:W3CDTF">2020-08-28T13:10:22Z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