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44351d686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54459bb4cd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4438bd634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4434f05e8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4451c92f3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4473a4160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44272a752.png"/>
<Relationship Id="rId3" Type="http://schemas.openxmlformats.org/officeDocument/2006/relationships/image" Target="../media/file5447e1f9c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4411113dfd.png"/>
<Relationship Id="rId3" Type="http://schemas.openxmlformats.org/officeDocument/2006/relationships/image" Target="../media/file54417c7407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4467a946f4.png"/>
<Relationship Id="rId3" Type="http://schemas.openxmlformats.org/officeDocument/2006/relationships/image" Target="../media/file5447c4503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449482c34.png"/>
<Relationship Id="rId3" Type="http://schemas.openxmlformats.org/officeDocument/2006/relationships/image" Target="../media/file5442c3b33c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44643c6edb.png"/>
<Relationship Id="rId3" Type="http://schemas.openxmlformats.org/officeDocument/2006/relationships/image" Target="../media/file54460c42c9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447a021e39.png"/>
<Relationship Id="rId3" Type="http://schemas.openxmlformats.org/officeDocument/2006/relationships/image" Target="../media/file54434e24f8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44415b75fa.png"/>
<Relationship Id="rId3" Type="http://schemas.openxmlformats.org/officeDocument/2006/relationships/image" Target="../media/file5447dbb4f4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4495829f.png"/>
<Relationship Id="rId3" Type="http://schemas.openxmlformats.org/officeDocument/2006/relationships/image" Target="../media/file5447f7a7a9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4441481fd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442af951c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44696a6ee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443e42141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4421e56d7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4463eb3d7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44650726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3,713,743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524,797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3,713,743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2021-03-11T20:01:02Z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