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76645e8d2a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1766385cad8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17664c851a4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17663680529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176622ac87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17666d0d9b8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766185d2f0b.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1766dbb87ac.png"/><Relationship Id="rId3" Type="http://schemas.openxmlformats.org/officeDocument/2006/relationships/image" Target="../media/file176612c8343f.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176615de1dbb.png"/><Relationship Id="rId3" Type="http://schemas.openxmlformats.org/officeDocument/2006/relationships/image" Target="../media/file17662971eb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17667608b82d.png"/><Relationship Id="rId3" Type="http://schemas.openxmlformats.org/officeDocument/2006/relationships/image" Target="../media/file17663673ce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17666d143850.png"/><Relationship Id="rId3" Type="http://schemas.openxmlformats.org/officeDocument/2006/relationships/image" Target="../media/file17664a7d44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176666043a62.png"/><Relationship Id="rId3" Type="http://schemas.openxmlformats.org/officeDocument/2006/relationships/image" Target="../media/file17661f952c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17667a8c6f99.png"/><Relationship Id="rId3" Type="http://schemas.openxmlformats.org/officeDocument/2006/relationships/image" Target="../media/file176619f2e4aa.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176619826235.png"/><Relationship Id="rId3" Type="http://schemas.openxmlformats.org/officeDocument/2006/relationships/image" Target="../media/file17663efd92a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176679a773e6.png"/><Relationship Id="rId3" Type="http://schemas.openxmlformats.org/officeDocument/2006/relationships/image" Target="../media/file176660aa3f6f.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766360626eb.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7664de52a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7662911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76682c04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7661c39a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76650b500d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7661b48c2bc.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October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27 October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October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26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758,145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1,346.9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67,579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736.1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October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26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117,863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8,257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October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26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718.8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958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666.2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687.3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67,579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736.1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758,145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1,346.9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October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26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117,863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8,257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October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92 triages made. This is an increase of 8 triages compared to the previous day (84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25 October there were 766 triages to NHS Pathways for COVID-19, this is an average of 109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October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October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October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October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October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October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October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October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October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October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October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October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October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October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October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October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82</cp:revision>
  <dcterms:created xsi:type="dcterms:W3CDTF">2020-07-05T12:47:38Z</dcterms:created>
  <dcterms:modified xsi:type="dcterms:W3CDTF">2020-10-27T00:04:28Z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