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4043a05f12.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a404b3e11bd.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a404398788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a4073da18dd.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a40472e6f67.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a40873136c.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40453a306b.png"/>
<Relationship Id="rId3" Type="http://schemas.openxmlformats.org/officeDocument/2006/relationships/image" Target="../media/file2a402b44e00.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40718c30b2.png"/>
<Relationship Id="rId3" Type="http://schemas.openxmlformats.org/officeDocument/2006/relationships/image" Target="../media/file2a4078f469c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4033649e.png"/>
<Relationship Id="rId3" Type="http://schemas.openxmlformats.org/officeDocument/2006/relationships/image" Target="../media/file2a405a4a73a3.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40507f1070.png"/>
<Relationship Id="rId3" Type="http://schemas.openxmlformats.org/officeDocument/2006/relationships/image" Target="../media/file2a4010075a8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40316842.png"/>
<Relationship Id="rId3" Type="http://schemas.openxmlformats.org/officeDocument/2006/relationships/image" Target="../media/file2a404c8b15b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40d7863f.png"/>
<Relationship Id="rId3" Type="http://schemas.openxmlformats.org/officeDocument/2006/relationships/image" Target="../media/file2a4079e54635.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402b2c17b2.png"/>
<Relationship Id="rId3" Type="http://schemas.openxmlformats.org/officeDocument/2006/relationships/image" Target="../media/file2a404a296ba2.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401c4318.png"/>
<Relationship Id="rId3" Type="http://schemas.openxmlformats.org/officeDocument/2006/relationships/image" Target="../media/file2a403cca687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4067fe65f6.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402d996b4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4079bf37a4.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402f953f7f.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40593e6f7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40ce61a9.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4051a444c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02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02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94,054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10,840.3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7,760,671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13,723.5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1,103,193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11,968.8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02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28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235,470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42,273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02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10,544.2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15,453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13,739.2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9,836.1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10,502.7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10,485.2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94,054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10,840.3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1,103,193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11,968.8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7,760,671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13,723.5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02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28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235,470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42,273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November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2021-11-02T18:25:35Z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