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68bd563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e87f20191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e84649264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e8223e257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e8516745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e8617a543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64c03fef.png"/>
<Relationship Id="rId3" Type="http://schemas.openxmlformats.org/officeDocument/2006/relationships/image" Target="../media/file1ee85d796d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5ef73587.png"/>
<Relationship Id="rId3" Type="http://schemas.openxmlformats.org/officeDocument/2006/relationships/image" Target="../media/file1ee826b16ef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7bf95a44.png"/>
<Relationship Id="rId3" Type="http://schemas.openxmlformats.org/officeDocument/2006/relationships/image" Target="../media/file1ee862f9264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1f5772bd.png"/>
<Relationship Id="rId3" Type="http://schemas.openxmlformats.org/officeDocument/2006/relationships/image" Target="../media/file1ee854a518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1de138a6.png"/>
<Relationship Id="rId3" Type="http://schemas.openxmlformats.org/officeDocument/2006/relationships/image" Target="../media/file1ee83cf4300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71283d23.png"/>
<Relationship Id="rId3" Type="http://schemas.openxmlformats.org/officeDocument/2006/relationships/image" Target="../media/file1ee836b0329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611efba.png"/>
<Relationship Id="rId3" Type="http://schemas.openxmlformats.org/officeDocument/2006/relationships/image" Target="../media/file1ee87ffe4e2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e861987559.png"/>
<Relationship Id="rId3" Type="http://schemas.openxmlformats.org/officeDocument/2006/relationships/image" Target="../media/file1ee86c5572d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3d8f73c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afdb1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8077cf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d957b9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5d733e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7ed476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e82ec64c8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18,716,214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3,020,742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3,020,742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18,716,214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2022-05-24T14:55:45Z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