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5ca4bf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28419a779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28265266e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284e63455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28282bdd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286d54c7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3b1417b6.png"/>
<Relationship Id="rId3" Type="http://schemas.openxmlformats.org/officeDocument/2006/relationships/image" Target="../media/file2e2861834f7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5a8872cd.png"/>
<Relationship Id="rId3" Type="http://schemas.openxmlformats.org/officeDocument/2006/relationships/image" Target="../media/file2e28109dc0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7a7d57e.png"/>
<Relationship Id="rId3" Type="http://schemas.openxmlformats.org/officeDocument/2006/relationships/image" Target="../media/file2e283dde55f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629e4794.png"/>
<Relationship Id="rId3" Type="http://schemas.openxmlformats.org/officeDocument/2006/relationships/image" Target="../media/file2e2874f26e5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21434a69.png"/>
<Relationship Id="rId3" Type="http://schemas.openxmlformats.org/officeDocument/2006/relationships/image" Target="../media/file2e285f23419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25c05846.png"/>
<Relationship Id="rId3" Type="http://schemas.openxmlformats.org/officeDocument/2006/relationships/image" Target="../media/file2e28434e166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34f371b7.png"/>
<Relationship Id="rId3" Type="http://schemas.openxmlformats.org/officeDocument/2006/relationships/image" Target="../media/file2e281379141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2839333310.png"/>
<Relationship Id="rId3" Type="http://schemas.openxmlformats.org/officeDocument/2006/relationships/image" Target="../media/file2e287b7459c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671e585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8f462d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3b9746e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178ec9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72fb5b7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1c1b67f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28550a423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3,836,833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537,376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3,836,833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19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19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2021-04-19T21:41:30Z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