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b38782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a83b033e8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a83ff6cb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a83da3fb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a82132757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a866f12e6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186250b5.png"/>
<Relationship Id="rId3" Type="http://schemas.openxmlformats.org/officeDocument/2006/relationships/image" Target="../media/file22a876a8646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3c9d4ffc.png"/>
<Relationship Id="rId3" Type="http://schemas.openxmlformats.org/officeDocument/2006/relationships/image" Target="../media/file22a85b394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107f5996.png"/>
<Relationship Id="rId3" Type="http://schemas.openxmlformats.org/officeDocument/2006/relationships/image" Target="../media/file22a8620a2aa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29f63699.png"/>
<Relationship Id="rId3" Type="http://schemas.openxmlformats.org/officeDocument/2006/relationships/image" Target="../media/file22a87dfa6d5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7c72210b.png"/>
<Relationship Id="rId3" Type="http://schemas.openxmlformats.org/officeDocument/2006/relationships/image" Target="../media/file22a84273444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40bec1a.png"/>
<Relationship Id="rId3" Type="http://schemas.openxmlformats.org/officeDocument/2006/relationships/image" Target="../media/file22a85f81664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5b2d538a.png"/>
<Relationship Id="rId3" Type="http://schemas.openxmlformats.org/officeDocument/2006/relationships/image" Target="../media/file22a85a0a39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a87ac4533.png"/>
<Relationship Id="rId3" Type="http://schemas.openxmlformats.org/officeDocument/2006/relationships/image" Target="../media/file22a87e2d145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5674ad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12f946f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1ca324d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144019c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71c91cf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73fdc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a81c2653b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2,450,983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2,450,983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2021-01-06T18:37:27Z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