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768d3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40732f674a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407526416c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40729134b6c.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40731bcb48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5befa145.png"/><Relationship Id="rId3" Type="http://schemas.openxmlformats.org/officeDocument/2006/relationships/image" Target="../media/file4075144e82a.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2e64715.png"/><Relationship Id="rId3" Type="http://schemas.openxmlformats.org/officeDocument/2006/relationships/image" Target="../media/file4075c44b52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22d34ffc.png"/><Relationship Id="rId3" Type="http://schemas.openxmlformats.org/officeDocument/2006/relationships/image" Target="../media/file4075f283b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4a4a178e.png"/><Relationship Id="rId3" Type="http://schemas.openxmlformats.org/officeDocument/2006/relationships/image" Target="../media/file407465091bc.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538ff1b4.png"/><Relationship Id="rId3" Type="http://schemas.openxmlformats.org/officeDocument/2006/relationships/image" Target="../media/file407f458b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1ebb2bcd.png"/><Relationship Id="rId3" Type="http://schemas.openxmlformats.org/officeDocument/2006/relationships/image" Target="../media/file4071238af7e.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4789828a.png"/><Relationship Id="rId3" Type="http://schemas.openxmlformats.org/officeDocument/2006/relationships/image" Target="../media/file40714d956b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0748cc1312.png"/><Relationship Id="rId3" Type="http://schemas.openxmlformats.org/officeDocument/2006/relationships/image" Target="../media/file4074df828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42e004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128cb8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1d49895b.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46d8c4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414522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21ccbfd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079468bf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262,070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262,070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55 triages made. This is an increase of 1 triages compared to the previous day (54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July there were 500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2020-08-01T21:21:56Z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